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</p:sldIdLst>
  <p:sldSz cx="9144000" cy="6858000" type="screen4x3"/>
  <p:notesSz cx="6858000" cy="9144000"/>
  <p:custDataLst>
    <p:tags r:id="rId10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7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0" Type="http://schemas.openxmlformats.org/officeDocument/2006/relationships/tags" Target="tags/tag1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4.png"/><Relationship Id="rId7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0.xml"/><Relationship Id="rId15" Type="http://schemas.openxmlformats.org/officeDocument/2006/relationships/image" Target="../media/image6.png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5.pn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4"/>
          <p:cNvSpPr txBox="1"/>
          <p:nvPr>
            <p:custDataLst>
              <p:tags r:id="rId1"/>
            </p:custDataLst>
          </p:nvPr>
        </p:nvSpPr>
        <p:spPr>
          <a:xfrm>
            <a:off x="2411719" y="188595"/>
            <a:ext cx="3945901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战役分</a:t>
            </a:r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4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部分（关卡）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3" name="图片 2" descr="胜利的兵装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95" y="1124585"/>
            <a:ext cx="1082040" cy="1849755"/>
          </a:xfrm>
          <a:prstGeom prst="rect">
            <a:avLst/>
          </a:prstGeom>
        </p:spPr>
      </p:pic>
      <p:sp>
        <p:nvSpPr>
          <p:cNvPr id="6" name="文本框 4"/>
          <p:cNvSpPr txBox="1"/>
          <p:nvPr>
            <p:custDataLst>
              <p:tags r:id="rId3"/>
            </p:custDataLst>
          </p:nvPr>
        </p:nvSpPr>
        <p:spPr>
          <a:xfrm>
            <a:off x="3419464" y="1628775"/>
            <a:ext cx="3945901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1-67</a:t>
            </a:r>
            <a:endParaRPr 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7" name="图片 6" descr="450px-赤色宝石小姐的令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585" y="2420620"/>
            <a:ext cx="1063625" cy="1818640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5"/>
            </p:custDataLst>
          </p:nvPr>
        </p:nvSpPr>
        <p:spPr>
          <a:xfrm>
            <a:off x="3419464" y="4292600"/>
            <a:ext cx="3945901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1-48</a:t>
            </a:r>
            <a:endParaRPr 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9" name="图片 8" descr="450px-奥尔良的少女_抠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6630" y="3686175"/>
            <a:ext cx="1097280" cy="1877695"/>
          </a:xfrm>
          <a:prstGeom prst="rect">
            <a:avLst/>
          </a:prstGeom>
        </p:spPr>
      </p:pic>
      <p:sp>
        <p:nvSpPr>
          <p:cNvPr id="10" name="文本框 4"/>
          <p:cNvSpPr txBox="1"/>
          <p:nvPr>
            <p:custDataLst>
              <p:tags r:id="rId7"/>
            </p:custDataLst>
          </p:nvPr>
        </p:nvSpPr>
        <p:spPr>
          <a:xfrm>
            <a:off x="3347709" y="2979420"/>
            <a:ext cx="3945901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1-63</a:t>
            </a:r>
            <a:endParaRPr 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11" name="图片 10" descr="450px-石鸟的纹章_抠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3450" y="4940935"/>
            <a:ext cx="1216025" cy="2078990"/>
          </a:xfrm>
          <a:prstGeom prst="rect">
            <a:avLst/>
          </a:prstGeom>
        </p:spPr>
      </p:pic>
      <p:sp>
        <p:nvSpPr>
          <p:cNvPr id="12" name="文本框 4"/>
          <p:cNvSpPr txBox="1"/>
          <p:nvPr>
            <p:custDataLst>
              <p:tags r:id="rId9"/>
            </p:custDataLst>
          </p:nvPr>
        </p:nvSpPr>
        <p:spPr>
          <a:xfrm>
            <a:off x="3419464" y="5642610"/>
            <a:ext cx="3945901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1-43</a:t>
            </a:r>
            <a:endParaRPr 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sp>
        <p:nvSpPr>
          <p:cNvPr id="13" name="文本框 4"/>
          <p:cNvSpPr txBox="1"/>
          <p:nvPr>
            <p:custDataLst>
              <p:tags r:id="rId10"/>
            </p:custDataLst>
          </p:nvPr>
        </p:nvSpPr>
        <p:spPr>
          <a:xfrm>
            <a:off x="5868035" y="1320800"/>
            <a:ext cx="349567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主要的复用遭遇来自这关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300470" y="3716655"/>
            <a:ext cx="1106170" cy="1515745"/>
          </a:xfrm>
          <a:prstGeom prst="rect">
            <a:avLst/>
          </a:prstGeom>
        </p:spPr>
      </p:pic>
      <p:sp>
        <p:nvSpPr>
          <p:cNvPr id="17" name="文本框 4"/>
          <p:cNvSpPr txBox="1"/>
          <p:nvPr>
            <p:custDataLst>
              <p:tags r:id="rId13"/>
            </p:custDataLst>
          </p:nvPr>
        </p:nvSpPr>
        <p:spPr>
          <a:xfrm>
            <a:off x="7365365" y="4121150"/>
            <a:ext cx="194627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31#3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257925" y="5372735"/>
            <a:ext cx="1035685" cy="1450340"/>
          </a:xfrm>
          <a:prstGeom prst="rect">
            <a:avLst/>
          </a:prstGeom>
        </p:spPr>
      </p:pic>
      <p:sp>
        <p:nvSpPr>
          <p:cNvPr id="19" name="文本框 4"/>
          <p:cNvSpPr txBox="1"/>
          <p:nvPr>
            <p:custDataLst>
              <p:tags r:id="rId16"/>
            </p:custDataLst>
          </p:nvPr>
        </p:nvSpPr>
        <p:spPr>
          <a:xfrm>
            <a:off x="7092315" y="5372735"/>
            <a:ext cx="232283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15#</a:t>
            </a:r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战役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  <a:p>
            <a:pPr algn="ctr"/>
            <a:r>
              <a:rPr lang="zh-CN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指导书里</a:t>
            </a:r>
            <a:endParaRPr lang="zh-CN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4"/>
          <p:cNvSpPr txBox="1"/>
          <p:nvPr>
            <p:custDataLst>
              <p:tags r:id="rId1"/>
            </p:custDataLst>
          </p:nvPr>
        </p:nvSpPr>
        <p:spPr>
          <a:xfrm>
            <a:off x="2411719" y="188595"/>
            <a:ext cx="3945901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送的特典卡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34" name="图片 33" descr="1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" y="895350"/>
            <a:ext cx="1416050" cy="1982470"/>
          </a:xfrm>
          <a:prstGeom prst="rect">
            <a:avLst/>
          </a:prstGeom>
        </p:spPr>
      </p:pic>
      <p:pic>
        <p:nvPicPr>
          <p:cNvPr id="35" name="图片 34" descr="2 -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75" y="908685"/>
            <a:ext cx="1461770" cy="2046605"/>
          </a:xfrm>
          <a:prstGeom prst="rect">
            <a:avLst/>
          </a:prstGeom>
        </p:spPr>
      </p:pic>
      <p:pic>
        <p:nvPicPr>
          <p:cNvPr id="37" name="图片 36" descr="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655" y="895350"/>
            <a:ext cx="1446530" cy="2021205"/>
          </a:xfrm>
          <a:prstGeom prst="rect">
            <a:avLst/>
          </a:prstGeom>
        </p:spPr>
      </p:pic>
      <p:pic>
        <p:nvPicPr>
          <p:cNvPr id="38" name="图片 37" descr="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635" y="836295"/>
            <a:ext cx="1464945" cy="2046605"/>
          </a:xfrm>
          <a:prstGeom prst="rect">
            <a:avLst/>
          </a:prstGeom>
        </p:spPr>
      </p:pic>
      <p:pic>
        <p:nvPicPr>
          <p:cNvPr id="39" name="图片 38" descr="8 - 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450" y="3068955"/>
            <a:ext cx="1435735" cy="2005965"/>
          </a:xfrm>
          <a:prstGeom prst="rect">
            <a:avLst/>
          </a:prstGeom>
        </p:spPr>
      </p:pic>
      <p:sp>
        <p:nvSpPr>
          <p:cNvPr id="40" name="文本框 4"/>
          <p:cNvSpPr txBox="1"/>
          <p:nvPr>
            <p:custDataLst>
              <p:tags r:id="rId7"/>
            </p:custDataLst>
          </p:nvPr>
        </p:nvSpPr>
        <p:spPr>
          <a:xfrm>
            <a:off x="3275319" y="3572510"/>
            <a:ext cx="3945901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2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4"/>
          <p:cNvSpPr txBox="1"/>
          <p:nvPr>
            <p:custDataLst>
              <p:tags r:id="rId1"/>
            </p:custDataLst>
          </p:nvPr>
        </p:nvSpPr>
        <p:spPr>
          <a:xfrm>
            <a:off x="2411719" y="188595"/>
            <a:ext cx="3945901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送的特典卡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sp>
        <p:nvSpPr>
          <p:cNvPr id="40" name="文本框 4"/>
          <p:cNvSpPr txBox="1"/>
          <p:nvPr>
            <p:custDataLst>
              <p:tags r:id="rId2"/>
            </p:custDataLst>
          </p:nvPr>
        </p:nvSpPr>
        <p:spPr>
          <a:xfrm>
            <a:off x="2771764" y="3698240"/>
            <a:ext cx="3945901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1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  <p:pic>
        <p:nvPicPr>
          <p:cNvPr id="3" name="图片 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0" y="764540"/>
            <a:ext cx="2095500" cy="2933700"/>
          </a:xfrm>
          <a:prstGeom prst="rect">
            <a:avLst/>
          </a:prstGeom>
        </p:spPr>
      </p:pic>
      <p:pic>
        <p:nvPicPr>
          <p:cNvPr id="4" name="图片 3" descr="4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05" y="835025"/>
            <a:ext cx="1955165" cy="2737485"/>
          </a:xfrm>
          <a:prstGeom prst="rect">
            <a:avLst/>
          </a:prstGeom>
        </p:spPr>
      </p:pic>
      <p:pic>
        <p:nvPicPr>
          <p:cNvPr id="5" name="图片 4" descr="5 - 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545" y="738505"/>
            <a:ext cx="2028825" cy="2834005"/>
          </a:xfrm>
          <a:prstGeom prst="rect">
            <a:avLst/>
          </a:prstGeom>
        </p:spPr>
      </p:pic>
      <p:pic>
        <p:nvPicPr>
          <p:cNvPr id="6" name="图片 5" descr="6 - 副本 (2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150" y="4220845"/>
            <a:ext cx="1824355" cy="2547620"/>
          </a:xfrm>
          <a:prstGeom prst="rect">
            <a:avLst/>
          </a:prstGeom>
        </p:spPr>
      </p:pic>
      <p:sp>
        <p:nvSpPr>
          <p:cNvPr id="7" name="文本框 4"/>
          <p:cNvSpPr txBox="1"/>
          <p:nvPr>
            <p:custDataLst>
              <p:tags r:id="rId7"/>
            </p:custDataLst>
          </p:nvPr>
        </p:nvSpPr>
        <p:spPr>
          <a:xfrm>
            <a:off x="3203564" y="5516880"/>
            <a:ext cx="3945901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3</a:t>
            </a:r>
            <a:r>
              <a:rPr lang="zh-CN" altLang="en-US" sz="4000" noProof="1">
                <a:ln>
                  <a:solidFill>
                    <a:srgbClr val="FFC000"/>
                  </a:solidFill>
                </a:ln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铭石体 简" panose="02000500000000000000" charset="-122"/>
                <a:ea typeface="方正铭石体 简" panose="02000500000000000000" charset="-122"/>
                <a:cs typeface="+mn-cs"/>
              </a:rPr>
              <a:t>张</a:t>
            </a:r>
            <a:endParaRPr lang="zh-CN" altLang="en-US" sz="4000" noProof="1">
              <a:ln>
                <a:solidFill>
                  <a:srgbClr val="FFC000"/>
                </a:solidFill>
              </a:ln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方正铭石体 简" panose="02000500000000000000" charset="-122"/>
              <a:ea typeface="方正铭石体 简" panose="02000500000000000000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COMMONDATA" val="eyJoZGlkIjoiZjVkZDhlODA2YjQwODU5YzNiM2NhM2Y0YTNkNDgwYTI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WPS 演示</Application>
  <PresentationFormat/>
  <Paragraphs>27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Arial Unicode MS</vt:lpstr>
      <vt:lpstr>Calibri</vt:lpstr>
      <vt:lpstr>方正铭石体 简</vt:lpstr>
      <vt:lpstr>默认设计模板</vt:lpstr>
      <vt:lpstr>1_默认设计模板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飞</dc:creator>
  <cp:lastModifiedBy>泰伯利安</cp:lastModifiedBy>
  <cp:revision>1</cp:revision>
  <dcterms:created xsi:type="dcterms:W3CDTF">2023-05-19T07:13:07Z</dcterms:created>
  <dcterms:modified xsi:type="dcterms:W3CDTF">2023-05-19T07:13:07Z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3DBD4BBBF42344159447A8F60B6D38A8_12</vt:lpwstr>
  </property>
</Properties>
</file>